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4" r:id="rId1"/>
  </p:sldMasterIdLst>
  <p:notesMasterIdLst>
    <p:notesMasterId r:id="rId4"/>
  </p:notesMasterIdLst>
  <p:sldIdLst>
    <p:sldId id="290" r:id="rId2"/>
    <p:sldId id="277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66FF"/>
    <a:srgbClr val="00FF00"/>
    <a:srgbClr val="0033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99" autoAdjust="0"/>
    <p:restoredTop sz="94291" autoAdjust="0"/>
  </p:normalViewPr>
  <p:slideViewPr>
    <p:cSldViewPr snapToGrid="0">
      <p:cViewPr varScale="1">
        <p:scale>
          <a:sx n="72" d="100"/>
          <a:sy n="72" d="100"/>
        </p:scale>
        <p:origin x="45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2A89D-B6C6-4703-BA70-AD82D2B7C7FE}" type="datetimeFigureOut">
              <a:rPr lang="en-MY" smtClean="0"/>
              <a:t>12/12/2018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7F893-E256-4920-BF7E-EF2C2680F6D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27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3369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16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48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92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976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/>
              <a:t>12/12/2018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6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/>
              <a:t>12/12/2018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63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/>
              <a:t>12/12/2018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858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/>
              <a:t>12/12/2018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8105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/>
              <a:t>12/12/2018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04075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/>
              <a:t>12/12/2018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514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/>
              <a:t>12/12/2018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84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6" r:id="rId2"/>
    <p:sldLayoutId id="2147484387" r:id="rId3"/>
    <p:sldLayoutId id="2147484388" r:id="rId4"/>
    <p:sldLayoutId id="2147484389" r:id="rId5"/>
    <p:sldLayoutId id="2147484390" r:id="rId6"/>
    <p:sldLayoutId id="2147484391" r:id="rId7"/>
    <p:sldLayoutId id="2147484392" r:id="rId8"/>
    <p:sldLayoutId id="2147484393" r:id="rId9"/>
    <p:sldLayoutId id="2147484394" r:id="rId10"/>
    <p:sldLayoutId id="21474843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123365" y="5649309"/>
            <a:ext cx="465781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Date	: 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latin typeface="Cambria" panose="02040503050406030204" pitchFamily="18" charset="0"/>
            </a:endParaRPr>
          </a:p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Time	:</a:t>
            </a: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latin typeface="Cambria" panose="02040503050406030204" pitchFamily="18" charset="0"/>
            </a:endParaRPr>
          </a:p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Venue	: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07D214-618E-4C10-8418-ABC1A281CF03}"/>
              </a:ext>
            </a:extLst>
          </p:cNvPr>
          <p:cNvSpPr/>
          <p:nvPr/>
        </p:nvSpPr>
        <p:spPr>
          <a:xfrm>
            <a:off x="834887" y="5910470"/>
            <a:ext cx="5367130" cy="7553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8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TINDAKAN ASAS KECEMASAN </a:t>
            </a:r>
          </a:p>
        </p:txBody>
      </p:sp>
    </p:spTree>
    <p:extLst>
      <p:ext uri="{BB962C8B-B14F-4D97-AF65-F5344CB8AC3E}">
        <p14:creationId xmlns:p14="http://schemas.microsoft.com/office/powerpoint/2010/main" val="1157720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-9145"/>
            <a:ext cx="12191999" cy="6660279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2C6F0DC9-24BE-44DE-9B60-F12CBFA75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317" y="116891"/>
            <a:ext cx="6548437" cy="893927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MY" sz="3600" b="1" dirty="0">
                <a:latin typeface="Cambria" panose="02040503050406030204" pitchFamily="18" charset="0"/>
                <a:ea typeface="Cambria" panose="02040503050406030204" pitchFamily="18" charset="0"/>
              </a:rPr>
              <a:t>TINDAKAN ASAS KECEMASAN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4003B4D-F6DD-43FB-9F93-6216CA9E8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318" y="1225115"/>
            <a:ext cx="2977441" cy="187803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3EBF3B7-B834-49BE-BC60-7B0E7ECEF6D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9" t="5348" r="6494" b="40687"/>
          <a:stretch/>
        </p:blipFill>
        <p:spPr>
          <a:xfrm>
            <a:off x="132523" y="1181110"/>
            <a:ext cx="4134680" cy="1843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D58294A-DCE9-4D9A-8A7C-6D7E8FCD3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483" y="1195875"/>
            <a:ext cx="3239276" cy="1878037"/>
          </a:xfrm>
          <a:prstGeom prst="rect">
            <a:avLst/>
          </a:prstGeom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A960D67D-F387-4B5C-B96C-A63BE716EFF1}"/>
              </a:ext>
            </a:extLst>
          </p:cNvPr>
          <p:cNvSpPr/>
          <p:nvPr/>
        </p:nvSpPr>
        <p:spPr>
          <a:xfrm>
            <a:off x="4399726" y="1961322"/>
            <a:ext cx="410813" cy="3605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65FCCDE0-2AE7-44FE-AF0C-A8BE1E79728F}"/>
              </a:ext>
            </a:extLst>
          </p:cNvPr>
          <p:cNvSpPr/>
          <p:nvPr/>
        </p:nvSpPr>
        <p:spPr>
          <a:xfrm>
            <a:off x="8295861" y="1961322"/>
            <a:ext cx="522457" cy="360520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4FDE45-ECCA-493D-B7DA-164716F55DE0}"/>
              </a:ext>
            </a:extLst>
          </p:cNvPr>
          <p:cNvSpPr/>
          <p:nvPr/>
        </p:nvSpPr>
        <p:spPr>
          <a:xfrm>
            <a:off x="159029" y="3346790"/>
            <a:ext cx="3697354" cy="74057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KEADAAN YANG MENGANCAM NYAWA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02A9CA5-AFB6-474E-8B16-86D40E76BBD7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3" t="6663" r="9157" b="29033"/>
          <a:stretch/>
        </p:blipFill>
        <p:spPr>
          <a:xfrm>
            <a:off x="74173" y="4098860"/>
            <a:ext cx="3782210" cy="2623123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7D622A3D-95D0-414F-83F8-86391DCEFF32}"/>
              </a:ext>
            </a:extLst>
          </p:cNvPr>
          <p:cNvSpPr/>
          <p:nvPr/>
        </p:nvSpPr>
        <p:spPr>
          <a:xfrm>
            <a:off x="2663683" y="4770783"/>
            <a:ext cx="9462053" cy="3415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KESEKATAN DI SALURAN PERNAFASAN YANG MENYEBABKAN MANGSA TIDAK BOLEH BERNAFAS DAN BERSUARA </a:t>
            </a:r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82A9D96D-D208-45D5-94D5-E238BA036F24}"/>
              </a:ext>
            </a:extLst>
          </p:cNvPr>
          <p:cNvSpPr/>
          <p:nvPr/>
        </p:nvSpPr>
        <p:spPr>
          <a:xfrm>
            <a:off x="2292627" y="4890052"/>
            <a:ext cx="331300" cy="10601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5B608CD-E0D2-4C6A-9773-D1A76D68B093}"/>
              </a:ext>
            </a:extLst>
          </p:cNvPr>
          <p:cNvSpPr/>
          <p:nvPr/>
        </p:nvSpPr>
        <p:spPr>
          <a:xfrm>
            <a:off x="3631090" y="5112315"/>
            <a:ext cx="8468140" cy="3407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KECEDERAAN DI BAHAGIAN DADA YANG MENGAKIBATKAN GANGGUAN SISTEM PERNAFASAN  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F3703757-62FA-41FA-8B3B-8147932F0425}"/>
              </a:ext>
            </a:extLst>
          </p:cNvPr>
          <p:cNvSpPr/>
          <p:nvPr/>
        </p:nvSpPr>
        <p:spPr>
          <a:xfrm>
            <a:off x="2756452" y="5247861"/>
            <a:ext cx="622852" cy="16092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868DE3A-00BC-4DCB-B451-09DE462CE8C7}"/>
              </a:ext>
            </a:extLst>
          </p:cNvPr>
          <p:cNvSpPr/>
          <p:nvPr/>
        </p:nvSpPr>
        <p:spPr>
          <a:xfrm>
            <a:off x="3630075" y="5453081"/>
            <a:ext cx="8468140" cy="3407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KECEDERAAN  TERBUKA MENAMPAKKAN TULANG DADA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67B941EE-BBCA-4B74-BEF8-C2EFB8CF1331}"/>
              </a:ext>
            </a:extLst>
          </p:cNvPr>
          <p:cNvSpPr/>
          <p:nvPr/>
        </p:nvSpPr>
        <p:spPr>
          <a:xfrm>
            <a:off x="2716691" y="5526866"/>
            <a:ext cx="622852" cy="16092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C825BA2-85B9-4E64-9589-239C759D9E0B}"/>
              </a:ext>
            </a:extLst>
          </p:cNvPr>
          <p:cNvSpPr/>
          <p:nvPr/>
        </p:nvSpPr>
        <p:spPr>
          <a:xfrm>
            <a:off x="3630075" y="5793811"/>
            <a:ext cx="8468140" cy="3407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BENGKAK DI KAWASAN DADA YANG MENGAKIBATKAN GANGGUAN SISTEM PERNAFASAN 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DF9F0A0B-0A49-4256-B162-FA786DDCDEA0}"/>
              </a:ext>
            </a:extLst>
          </p:cNvPr>
          <p:cNvSpPr/>
          <p:nvPr/>
        </p:nvSpPr>
        <p:spPr>
          <a:xfrm>
            <a:off x="2769704" y="5870714"/>
            <a:ext cx="583091" cy="16092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805C359-3F65-4CED-9CFB-C2B69ECF9BB8}"/>
              </a:ext>
            </a:extLst>
          </p:cNvPr>
          <p:cNvSpPr/>
          <p:nvPr/>
        </p:nvSpPr>
        <p:spPr>
          <a:xfrm>
            <a:off x="2332383" y="6134541"/>
            <a:ext cx="9765832" cy="34073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PERGERAKAN DADA SEMASA BERNAFAS TIDAK SEKATA/ GAGAL  ANTARA DADA SEBELAH KIRI ATAU SEBELAH KANAN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E9790E44-0A8F-4B49-B6A5-71F15005455F}"/>
              </a:ext>
            </a:extLst>
          </p:cNvPr>
          <p:cNvSpPr/>
          <p:nvPr/>
        </p:nvSpPr>
        <p:spPr>
          <a:xfrm>
            <a:off x="1630017" y="6161046"/>
            <a:ext cx="662610" cy="23471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FE4D11A-37ED-4A6A-8E69-562AEA442817}"/>
              </a:ext>
            </a:extLst>
          </p:cNvPr>
          <p:cNvSpPr/>
          <p:nvPr/>
        </p:nvSpPr>
        <p:spPr>
          <a:xfrm>
            <a:off x="3207022" y="6493567"/>
            <a:ext cx="8869377" cy="28637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GANGGUAN PERNAFASAN DAN RENTAK JANTUNG (JANTUNG BERDENYUT LAJU)</a:t>
            </a:r>
          </a:p>
        </p:txBody>
      </p:sp>
      <p:sp>
        <p:nvSpPr>
          <p:cNvPr id="1024" name="Arrow: Right 1023">
            <a:extLst>
              <a:ext uri="{FF2B5EF4-FFF2-40B4-BE49-F238E27FC236}">
                <a16:creationId xmlns:a16="http://schemas.microsoft.com/office/drawing/2014/main" id="{4D65D783-70DA-4B33-B911-0A35B75092A7}"/>
              </a:ext>
            </a:extLst>
          </p:cNvPr>
          <p:cNvSpPr/>
          <p:nvPr/>
        </p:nvSpPr>
        <p:spPr>
          <a:xfrm>
            <a:off x="2478157" y="6546575"/>
            <a:ext cx="613265" cy="15756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25" name="Explosion: 14 Points 1024">
            <a:extLst>
              <a:ext uri="{FF2B5EF4-FFF2-40B4-BE49-F238E27FC236}">
                <a16:creationId xmlns:a16="http://schemas.microsoft.com/office/drawing/2014/main" id="{4F759803-57EF-4A90-B196-B445045FE27A}"/>
              </a:ext>
            </a:extLst>
          </p:cNvPr>
          <p:cNvSpPr/>
          <p:nvPr/>
        </p:nvSpPr>
        <p:spPr>
          <a:xfrm>
            <a:off x="3856383" y="3091648"/>
            <a:ext cx="6600907" cy="162576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SEMUA KEADAAN /KECEDERAAN YANG MELIBATKAN KAWASAN DADA KEATAS PERLU DI AMBIL PERHATIAN </a:t>
            </a:r>
          </a:p>
        </p:txBody>
      </p:sp>
      <p:pic>
        <p:nvPicPr>
          <p:cNvPr id="1028" name="Picture 1027">
            <a:extLst>
              <a:ext uri="{FF2B5EF4-FFF2-40B4-BE49-F238E27FC236}">
                <a16:creationId xmlns:a16="http://schemas.microsoft.com/office/drawing/2014/main" id="{6F2A853A-8FB9-4C15-8159-12915616FA6C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1" t="-4530" r="-3358" b="-4512"/>
          <a:stretch/>
        </p:blipFill>
        <p:spPr>
          <a:xfrm>
            <a:off x="9978886" y="3147159"/>
            <a:ext cx="1951281" cy="1552320"/>
          </a:xfrm>
          <a:prstGeom prst="rect">
            <a:avLst/>
          </a:prstGeom>
        </p:spPr>
      </p:pic>
      <p:sp>
        <p:nvSpPr>
          <p:cNvPr id="1029" name="Oval 1028">
            <a:extLst>
              <a:ext uri="{FF2B5EF4-FFF2-40B4-BE49-F238E27FC236}">
                <a16:creationId xmlns:a16="http://schemas.microsoft.com/office/drawing/2014/main" id="{B7A33DE6-99D1-447F-A780-532C606B0147}"/>
              </a:ext>
            </a:extLst>
          </p:cNvPr>
          <p:cNvSpPr/>
          <p:nvPr/>
        </p:nvSpPr>
        <p:spPr>
          <a:xfrm>
            <a:off x="10243930" y="3207288"/>
            <a:ext cx="1391479" cy="1316783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30" name="Arrow: Right 1029">
            <a:extLst>
              <a:ext uri="{FF2B5EF4-FFF2-40B4-BE49-F238E27FC236}">
                <a16:creationId xmlns:a16="http://schemas.microsoft.com/office/drawing/2014/main" id="{D103D064-9D6B-468A-99F5-343FD0529303}"/>
              </a:ext>
            </a:extLst>
          </p:cNvPr>
          <p:cNvSpPr/>
          <p:nvPr/>
        </p:nvSpPr>
        <p:spPr>
          <a:xfrm>
            <a:off x="8937586" y="3626635"/>
            <a:ext cx="865810" cy="34901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27621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8254</TotalTime>
  <Words>86</Words>
  <Application>Microsoft Office PowerPoint</Application>
  <PresentationFormat>Widescreen</PresentationFormat>
  <Paragraphs>15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Office Theme</vt:lpstr>
      <vt:lpstr>PowerPoint Presentation</vt:lpstr>
      <vt:lpstr>TINDAKAN ASAS KECEMASAN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AcerKSSB2</dc:creator>
  <cp:lastModifiedBy>lenovo</cp:lastModifiedBy>
  <cp:revision>340</cp:revision>
  <cp:lastPrinted>2016-06-24T04:19:21Z</cp:lastPrinted>
  <dcterms:created xsi:type="dcterms:W3CDTF">2016-06-23T08:55:35Z</dcterms:created>
  <dcterms:modified xsi:type="dcterms:W3CDTF">2018-12-12T07:41:37Z</dcterms:modified>
</cp:coreProperties>
</file>